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Indian </a:t>
            </a:r>
            <a:r>
              <a:rPr lang="en-US" smtClean="0"/>
              <a:t>political </a:t>
            </a:r>
            <a:r>
              <a:rPr lang="en-US" smtClean="0"/>
              <a:t>Thought</a:t>
            </a:r>
            <a:endParaRPr lang="en-US" dirty="0"/>
          </a:p>
        </p:txBody>
      </p:sp>
      <p:sp>
        <p:nvSpPr>
          <p:cNvPr id="3" name="Subtitle 2"/>
          <p:cNvSpPr>
            <a:spLocks noGrp="1"/>
          </p:cNvSpPr>
          <p:nvPr>
            <p:ph type="subTitle" idx="1"/>
          </p:nvPr>
        </p:nvSpPr>
        <p:spPr/>
        <p:txBody>
          <a:bodyPr/>
          <a:lstStyle/>
          <a:p>
            <a:r>
              <a:rPr lang="en-US" dirty="0" smtClean="0"/>
              <a:t>Historical Background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Ancient Political Thought</a:t>
            </a:r>
            <a:endParaRPr lang="en-US" dirty="0"/>
          </a:p>
        </p:txBody>
      </p:sp>
      <p:sp>
        <p:nvSpPr>
          <p:cNvPr id="3" name="Content Placeholder 2"/>
          <p:cNvSpPr>
            <a:spLocks noGrp="1"/>
          </p:cNvSpPr>
          <p:nvPr>
            <p:ph idx="1"/>
          </p:nvPr>
        </p:nvSpPr>
        <p:spPr/>
        <p:txBody>
          <a:bodyPr>
            <a:normAutofit lnSpcReduction="10000"/>
          </a:bodyPr>
          <a:lstStyle/>
          <a:p>
            <a:r>
              <a:rPr lang="en-US" dirty="0" smtClean="0"/>
              <a:t>Popularly known as Hindu Political Thought</a:t>
            </a:r>
          </a:p>
          <a:p>
            <a:r>
              <a:rPr lang="en-US" dirty="0" smtClean="0"/>
              <a:t>It can be traced from the beginning of Vedic period around second millennium B.C. to the consolidation of Muslim rule in the 4</a:t>
            </a:r>
            <a:r>
              <a:rPr lang="en-US" baseline="30000" dirty="0" smtClean="0"/>
              <a:t>th</a:t>
            </a:r>
            <a:r>
              <a:rPr lang="en-US" dirty="0" smtClean="0"/>
              <a:t> Cent.A.D.</a:t>
            </a:r>
          </a:p>
          <a:p>
            <a:r>
              <a:rPr lang="en-US" dirty="0" smtClean="0"/>
              <a:t>Major tenets originate from the ancient concept of </a:t>
            </a:r>
            <a:r>
              <a:rPr lang="en-US" i="1" dirty="0" err="1" smtClean="0"/>
              <a:t>Rta</a:t>
            </a:r>
            <a:r>
              <a:rPr lang="en-US" dirty="0" smtClean="0"/>
              <a:t> or Cosmic Order implying harmony that underlies all objects of the universe.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Hindu Political Thought</a:t>
            </a:r>
            <a:endParaRPr lang="en-US" dirty="0"/>
          </a:p>
        </p:txBody>
      </p:sp>
      <p:sp>
        <p:nvSpPr>
          <p:cNvPr id="3" name="Content Placeholder 2"/>
          <p:cNvSpPr>
            <a:spLocks noGrp="1"/>
          </p:cNvSpPr>
          <p:nvPr>
            <p:ph idx="1"/>
          </p:nvPr>
        </p:nvSpPr>
        <p:spPr/>
        <p:txBody>
          <a:bodyPr/>
          <a:lstStyle/>
          <a:p>
            <a:pPr algn="just"/>
            <a:r>
              <a:rPr lang="en-US" dirty="0" smtClean="0"/>
              <a:t>It is different from man made laws which can be created and altered at will.</a:t>
            </a:r>
          </a:p>
          <a:p>
            <a:pPr algn="just"/>
            <a:r>
              <a:rPr lang="en-US" dirty="0" smtClean="0"/>
              <a:t>In other words, it denotes the natural order found in the entire cosmos-the order which governs the natural world, all living beings, all heavenly bodies as well as primary elements(earth, water, fire, wind and space).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It is therefore all pervading order behind all natural phenomena as well as human acts.</a:t>
            </a:r>
          </a:p>
          <a:p>
            <a:pPr algn="just"/>
            <a:r>
              <a:rPr lang="en-US" dirty="0" smtClean="0"/>
              <a:t>Like the Western concept of Natural Law(</a:t>
            </a:r>
            <a:r>
              <a:rPr lang="en-US" dirty="0" err="1" smtClean="0"/>
              <a:t>i,.e</a:t>
            </a:r>
            <a:r>
              <a:rPr lang="en-US" dirty="0" smtClean="0"/>
              <a:t>. the law inherent in the nature itself), </a:t>
            </a:r>
            <a:r>
              <a:rPr lang="en-US" dirty="0" err="1" smtClean="0"/>
              <a:t>Rta</a:t>
            </a:r>
            <a:r>
              <a:rPr lang="en-US" dirty="0" smtClean="0"/>
              <a:t> can be discovered by a human being through his own spiritual experience, i.e. his own intuition.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Dharma</a:t>
            </a:r>
            <a:endParaRPr lang="en-US" dirty="0"/>
          </a:p>
        </p:txBody>
      </p:sp>
      <p:sp>
        <p:nvSpPr>
          <p:cNvPr id="3" name="Content Placeholder 2"/>
          <p:cNvSpPr>
            <a:spLocks noGrp="1"/>
          </p:cNvSpPr>
          <p:nvPr>
            <p:ph idx="1"/>
          </p:nvPr>
        </p:nvSpPr>
        <p:spPr/>
        <p:txBody>
          <a:bodyPr/>
          <a:lstStyle/>
          <a:p>
            <a:pPr algn="just"/>
            <a:r>
              <a:rPr lang="en-US" dirty="0" smtClean="0"/>
              <a:t>It directs all men to accept their predetermined status and the role assigned thereto.</a:t>
            </a:r>
          </a:p>
          <a:p>
            <a:pPr algn="just"/>
            <a:r>
              <a:rPr lang="en-US" dirty="0" smtClean="0"/>
              <a:t>Dharma entails a system of duties which comprehends the individual’s social obligations.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dirty="0" smtClean="0"/>
              <a:t>Adherence to Dharma is therefore instrumental to the realization of virtue.</a:t>
            </a:r>
          </a:p>
          <a:p>
            <a:pPr algn="just"/>
            <a:r>
              <a:rPr lang="en-US" dirty="0" smtClean="0"/>
              <a:t>There are other cardinal virtues which along with Dharma comprise a set of cardinal values.</a:t>
            </a:r>
          </a:p>
          <a:p>
            <a:pPr algn="just"/>
            <a:r>
              <a:rPr lang="en-US" dirty="0" smtClean="0"/>
              <a:t>Hindu social philosophy recognized four </a:t>
            </a:r>
            <a:r>
              <a:rPr lang="en-US" b="1" i="1" dirty="0" smtClean="0"/>
              <a:t>Purusharthas</a:t>
            </a:r>
            <a:r>
              <a:rPr lang="en-US" dirty="0" smtClean="0"/>
              <a:t>,that is the principal object of human life.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Dharma</a:t>
            </a:r>
            <a:r>
              <a:rPr lang="en-US" dirty="0" smtClean="0"/>
              <a:t>, i.e. virtue promoted by</a:t>
            </a:r>
          </a:p>
          <a:p>
            <a:r>
              <a:rPr lang="en-US" b="1" i="1" dirty="0" err="1" smtClean="0"/>
              <a:t>Artha</a:t>
            </a:r>
            <a:endParaRPr lang="en-US" b="1" i="1" dirty="0" smtClean="0"/>
          </a:p>
          <a:p>
            <a:r>
              <a:rPr lang="en-US" b="1" i="1" dirty="0" smtClean="0"/>
              <a:t>Kama</a:t>
            </a:r>
          </a:p>
          <a:p>
            <a:r>
              <a:rPr lang="en-US" b="1" i="1" dirty="0" err="1" smtClean="0"/>
              <a:t>Moksha</a:t>
            </a:r>
            <a:endParaRPr lang="en-US"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DANDA</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Literally means a rod which is the symbol of power, i.e. the ability for the use of force.</a:t>
            </a:r>
          </a:p>
          <a:p>
            <a:pPr algn="just"/>
            <a:r>
              <a:rPr lang="en-US" dirty="0" smtClean="0"/>
              <a:t>It also means punishment; hence it is also a symbol of power to punish the offenders.</a:t>
            </a:r>
          </a:p>
          <a:p>
            <a:pPr algn="just"/>
            <a:r>
              <a:rPr lang="en-US" dirty="0" smtClean="0"/>
              <a:t>The person authorized to wield the </a:t>
            </a:r>
            <a:r>
              <a:rPr lang="en-US" dirty="0" err="1" smtClean="0"/>
              <a:t>Danda</a:t>
            </a:r>
            <a:r>
              <a:rPr lang="en-US" dirty="0" smtClean="0"/>
              <a:t> was designated as dandhara(i.e. the bearer of the rod); also a synonym of the king or the sovereign</a:t>
            </a:r>
          </a:p>
          <a:p>
            <a:pPr algn="just"/>
            <a:r>
              <a:rPr lang="en-US" dirty="0" smtClean="0"/>
              <a:t>The science of politics and the art of government was widely described as </a:t>
            </a:r>
            <a:r>
              <a:rPr lang="en-US" dirty="0" err="1" smtClean="0"/>
              <a:t>Dandniti</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Dandniti</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It finds many references in </a:t>
            </a:r>
            <a:r>
              <a:rPr lang="en-US" b="1" i="1" dirty="0" err="1" smtClean="0"/>
              <a:t>Manusmriti</a:t>
            </a:r>
            <a:r>
              <a:rPr lang="en-US" dirty="0" smtClean="0"/>
              <a:t> and </a:t>
            </a:r>
            <a:r>
              <a:rPr lang="en-US" dirty="0" err="1" smtClean="0"/>
              <a:t>Kautilya’s</a:t>
            </a:r>
            <a:r>
              <a:rPr lang="en-US" dirty="0" smtClean="0"/>
              <a:t> </a:t>
            </a:r>
            <a:r>
              <a:rPr lang="en-US" b="1" i="1" dirty="0" err="1" smtClean="0"/>
              <a:t>Arthashastra</a:t>
            </a:r>
            <a:r>
              <a:rPr lang="en-US" dirty="0" smtClean="0"/>
              <a:t>.</a:t>
            </a:r>
          </a:p>
          <a:p>
            <a:pPr algn="just"/>
            <a:r>
              <a:rPr lang="en-US" dirty="0" err="1" smtClean="0"/>
              <a:t>Kautilya</a:t>
            </a:r>
            <a:r>
              <a:rPr lang="en-US" dirty="0" smtClean="0"/>
              <a:t> identifies four purposes of </a:t>
            </a:r>
            <a:r>
              <a:rPr lang="en-US" dirty="0" err="1" smtClean="0"/>
              <a:t>Dandniti</a:t>
            </a:r>
            <a:r>
              <a:rPr lang="en-US" dirty="0" smtClean="0"/>
              <a:t>:</a:t>
            </a:r>
          </a:p>
          <a:p>
            <a:pPr algn="just"/>
            <a:r>
              <a:rPr lang="en-US" dirty="0" smtClean="0"/>
              <a:t>  Acquisition of the unacquired;</a:t>
            </a:r>
          </a:p>
          <a:p>
            <a:pPr algn="just"/>
            <a:r>
              <a:rPr lang="en-US" dirty="0" smtClean="0"/>
              <a:t>  Preservation of the acquired;</a:t>
            </a:r>
          </a:p>
          <a:p>
            <a:pPr algn="just"/>
            <a:r>
              <a:rPr lang="en-US" dirty="0" smtClean="0"/>
              <a:t>  Augmentation of the preserved; and</a:t>
            </a:r>
          </a:p>
          <a:p>
            <a:pPr algn="just"/>
            <a:r>
              <a:rPr lang="en-US" dirty="0" smtClean="0"/>
              <a:t>  Fair distribution of the resources so required</a:t>
            </a:r>
          </a:p>
          <a:p>
            <a:pPr algn="just"/>
            <a:r>
              <a:rPr lang="en-US" dirty="0" smtClean="0"/>
              <a:t>Thus </a:t>
            </a:r>
            <a:r>
              <a:rPr lang="en-US" dirty="0" err="1" smtClean="0"/>
              <a:t>Danda</a:t>
            </a:r>
            <a:r>
              <a:rPr lang="en-US" dirty="0" smtClean="0"/>
              <a:t> is not only a device of control of errant elements, it is also an instrument of acquisition, preservation and augmentation of the wealth and power of the ruler who is duty bound to ensure fair distribution of resources.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2954</TotalTime>
  <Words>427</Words>
  <Application>Microsoft Office PowerPoint</Application>
  <PresentationFormat>On-screen Show (4:3)</PresentationFormat>
  <Paragraphs>34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Indian political Thought</vt:lpstr>
      <vt:lpstr>Ancient Political Thought</vt:lpstr>
      <vt:lpstr>Hindu Political Thought</vt:lpstr>
      <vt:lpstr>Slide 4</vt:lpstr>
      <vt:lpstr>Dharma</vt:lpstr>
      <vt:lpstr>Slide 6</vt:lpstr>
      <vt:lpstr>Slide 7</vt:lpstr>
      <vt:lpstr>DANDA</vt:lpstr>
      <vt:lpstr>Dandniti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political tradition</dc:title>
  <dc:creator>Visitor</dc:creator>
  <cp:lastModifiedBy>Windows User</cp:lastModifiedBy>
  <cp:revision>51</cp:revision>
  <dcterms:created xsi:type="dcterms:W3CDTF">2006-08-16T00:00:00Z</dcterms:created>
  <dcterms:modified xsi:type="dcterms:W3CDTF">2020-03-25T08:25:12Z</dcterms:modified>
</cp:coreProperties>
</file>